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g4.goodfon.ru/wallpaper/nbig/b/da/fotoapparat-retro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ita\Desktop\fotoapparat-retro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8" y="7937"/>
            <a:ext cx="9197593" cy="58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ta\Desktop\fotoapparat-retro-fo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54032" b="6298"/>
          <a:stretch/>
        </p:blipFill>
        <p:spPr bwMode="auto">
          <a:xfrm>
            <a:off x="-32068" y="4526454"/>
            <a:ext cx="9197353" cy="233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0375" y="2460952"/>
            <a:ext cx="788113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Экологический </a:t>
            </a:r>
          </a:p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онлайн-конкурс поделок </a:t>
            </a:r>
          </a:p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бросового материала </a:t>
            </a:r>
          </a:p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«Хлам-Арт»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9" name="Picture 5" descr="\\Katyaivanova\d\Работа\ПЛАНЫ\оформиловка\Zvezd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0354"/>
            <a:ext cx="2319809" cy="23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6136" y="5738312"/>
            <a:ext cx="302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Удомля, 2022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g4.goodfon.ru/wallpaper/nbig/b/da/fotoapparat-retro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ita\Desktop\fotoapparat-retro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8" y="7937"/>
            <a:ext cx="9197593" cy="58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ta\Desktop\fotoapparat-retro-fo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54032" b="6298"/>
          <a:stretch/>
        </p:blipFill>
        <p:spPr bwMode="auto">
          <a:xfrm>
            <a:off x="-32068" y="4526454"/>
            <a:ext cx="9197353" cy="233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5" y="260648"/>
            <a:ext cx="5625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История Конкурса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75" y="1628800"/>
            <a:ext cx="64962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2017 – 2018 </a:t>
            </a:r>
            <a:r>
              <a:rPr lang="ru-RU" sz="2000" dirty="0" err="1" smtClean="0"/>
              <a:t>гг</a:t>
            </a:r>
            <a:r>
              <a:rPr lang="ru-RU" sz="2000" dirty="0" smtClean="0"/>
              <a:t> – Конкурс проводился в очном формате. Участники приносили свои работы в молодёжный центр, устраивалась выставка, жюри оценивало работы, затем проводилась церемония награждения. </a:t>
            </a:r>
          </a:p>
          <a:p>
            <a:endParaRPr lang="ru-RU" sz="2000" dirty="0"/>
          </a:p>
          <a:p>
            <a:r>
              <a:rPr lang="ru-RU" sz="2000" dirty="0" smtClean="0"/>
              <a:t>2019 год – Мы уже думали о том, что копить, пусть и прекрасные, но не очень применимые в жизни работы в стенах молодёжного центра становится проблематично. </a:t>
            </a:r>
          </a:p>
          <a:p>
            <a:r>
              <a:rPr lang="ru-RU" sz="2000" dirty="0" smtClean="0"/>
              <a:t>В Положение о конкурсе были внесены изменения. Работы стали более утилитарными, а выставка перешла в онлайн-формат.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Этот формат понравился и участникам, и </a:t>
            </a:r>
            <a:r>
              <a:rPr lang="ru-RU" sz="2000" dirty="0" smtClean="0"/>
              <a:t>зрителям</a:t>
            </a:r>
            <a:r>
              <a:rPr lang="ru-RU" sz="2000" dirty="0" smtClean="0"/>
              <a:t>, поэтому в 2022 году Конкурс проводится в пятый раз. Своего рода юбилей. </a:t>
            </a:r>
            <a:endParaRPr lang="ru-RU" sz="2000" dirty="0"/>
          </a:p>
        </p:txBody>
      </p:sp>
      <p:pic>
        <p:nvPicPr>
          <p:cNvPr id="9" name="Picture 2" descr="\\RABOTA\Rabota\Работа\Лучшая муниципальная практика\ЛМП 22\qr-code выставк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21604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ндемии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g4.goodfon.ru/wallpaper/nbig/b/da/fotoapparat-retro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ita\Desktop\fotoapparat-retro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8" y="7937"/>
            <a:ext cx="9197593" cy="58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ta\Desktop\fotoapparat-retro-fo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54032" b="6298"/>
          <a:stretch/>
        </p:blipFill>
        <p:spPr bwMode="auto">
          <a:xfrm>
            <a:off x="-32068" y="4526454"/>
            <a:ext cx="9197353" cy="233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455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9" name="Picture 4" descr="C:\Users\Lita\Desktop\Screenshot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4136"/>
          <a:stretch/>
        </p:blipFill>
        <p:spPr bwMode="auto">
          <a:xfrm>
            <a:off x="0" y="2420889"/>
            <a:ext cx="7529685" cy="44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260648"/>
            <a:ext cx="5724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История Конкурса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75" y="1024453"/>
            <a:ext cx="5924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виртуального «Выставочного зала» позволило нам не загружать пространство живой выставкой и существенно расширило зрительскую аудиторию.</a:t>
            </a:r>
          </a:p>
          <a:p>
            <a:r>
              <a:rPr lang="ru-RU" dirty="0" smtClean="0"/>
              <a:t>В условиях пандемии это оказалось оптимальной формой работы.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6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g4.goodfon.ru/wallpaper/nbig/b/da/fotoapparat-retro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ita\Desktop\fotoapparat-retro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8" y="7937"/>
            <a:ext cx="9197593" cy="58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ta\Desktop\fotoapparat-retro-fo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54032" b="6298"/>
          <a:stretch/>
        </p:blipFill>
        <p:spPr bwMode="auto">
          <a:xfrm>
            <a:off x="-32068" y="4526454"/>
            <a:ext cx="9197353" cy="233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0375" y="332656"/>
            <a:ext cx="5093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Наши участники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1412776"/>
            <a:ext cx="5407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Участники конкурса – это самые разные люди. </a:t>
            </a:r>
          </a:p>
          <a:p>
            <a:r>
              <a:rPr lang="ru-RU" dirty="0" smtClean="0"/>
              <a:t>- Во-первых, это семейные коллективы – бабушки и дедушки с внуками, родители и дети.</a:t>
            </a:r>
          </a:p>
          <a:p>
            <a:r>
              <a:rPr lang="ru-RU" dirty="0" smtClean="0"/>
              <a:t>- Вторая по численности аудитория – детские сады. Именно из них мы получаем прекрасные коллективные работы: ребята мастерят вместе с педагогами. В том числе и индивидуальные работы под руководством наставников. </a:t>
            </a:r>
          </a:p>
          <a:p>
            <a:r>
              <a:rPr lang="ru-RU" dirty="0" smtClean="0"/>
              <a:t>- Третья аудитория – ребята среднего школьного возраста. Их работы отличаются некоторым несовершенством, но они самые искренние, если так можно сказать о декоративно-прикладном творчестве.</a:t>
            </a:r>
          </a:p>
          <a:p>
            <a:r>
              <a:rPr lang="ru-RU" dirty="0" smtClean="0"/>
              <a:t>- И, наконец, взрослые – это самые продуманные, по-настоящему утилитарные произведения, настоящий </a:t>
            </a:r>
            <a:r>
              <a:rPr lang="ru-RU" dirty="0" err="1" smtClean="0"/>
              <a:t>апсайклинг</a:t>
            </a:r>
            <a:r>
              <a:rPr lang="ru-RU" dirty="0" smtClean="0"/>
              <a:t>. Также именно эта часть нашей аудитории представляет настоящие арт-объекты. </a:t>
            </a:r>
            <a:endParaRPr lang="ru-RU" dirty="0"/>
          </a:p>
        </p:txBody>
      </p:sp>
      <p:pic>
        <p:nvPicPr>
          <p:cNvPr id="2050" name="Picture 2" descr="https://sun9-17.userapi.com/impf/c857024/v857024024/10e9e1/09TMmJc6uJo.jpg?size=720x1080&amp;quality=96&amp;sign=808fa83ad573503f60905227c2e3d4d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9093">
            <a:off x="5889708" y="2472034"/>
            <a:ext cx="1289381" cy="19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5.userapi.com/impf/c849432/v849432733/152b1e/Xx3rp9IjDXw.jpg?size=810x1080&amp;quality=96&amp;sign=d33daea9186d0454a9f2378222eabaf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63038"/>
            <a:ext cx="1354592" cy="18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43.userapi.com/impf/c849432/v849432733/152b0b/264O_USuMG0.jpg?size=1280x851&amp;quality=96&amp;sign=707e646ba3e19268dba9871495e3b5c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21" y="4869160"/>
            <a:ext cx="2150582" cy="142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g4.goodfon.ru/wallpaper/nbig/b/da/fotoapparat-retro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ita\Desktop\fotoapparat-retro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8" y="7937"/>
            <a:ext cx="9197593" cy="58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ta\Desktop\fotoapparat-retro-fo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54032" b="6298"/>
          <a:stretch/>
        </p:blipFill>
        <p:spPr bwMode="auto">
          <a:xfrm>
            <a:off x="-32068" y="4526454"/>
            <a:ext cx="9197353" cy="233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975" y="166759"/>
            <a:ext cx="4961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Примеры работ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C:\Users\Lita\Desktop\Screensho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1088"/>
            <a:ext cx="2816039" cy="25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ita\Desktop\Screenshot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0" y="1090089"/>
            <a:ext cx="2768724" cy="26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ita\Desktop\Screenshot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58832"/>
            <a:ext cx="2863974" cy="255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ita\Desktop\Screenshot_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4582"/>
            <a:ext cx="2624138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ita\Desktop\Screenshot_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73" y="4314295"/>
            <a:ext cx="3051994" cy="23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Lita\Desktop\Screenshot_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77707"/>
            <a:ext cx="1999732" cy="200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g4.goodfon.ru/wallpaper/nbig/b/da/fotoapparat-retro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ita\Desktop\fotoapparat-retro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8" y="7937"/>
            <a:ext cx="9197593" cy="58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ta\Desktop\fotoapparat-retro-fo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54032" b="6298"/>
          <a:stretch/>
        </p:blipFill>
        <p:spPr bwMode="auto">
          <a:xfrm>
            <a:off x="-32068" y="4526454"/>
            <a:ext cx="9197353" cy="233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828" y="166759"/>
            <a:ext cx="44421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Награждение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победителей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Lita\Desktop\Screenshot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8" y="1921085"/>
            <a:ext cx="5108510" cy="312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84.userapi.com/impf/ZjBx-8Ko6zOsi4YkH9h4fnhf3mYWeaaSthbJPQ/BHbT_ntFfIM.jpg?size=764x1080&amp;quality=96&amp;sign=b4acf84070fa6781b35ebf1cef31997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11" y="2696961"/>
            <a:ext cx="2148070" cy="30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35.userapi.com/impg/poN69IQCuEcAQTkHa_TZCdP44HZPdRcDZm5-cw/umuj5cuExyQ.jpg?size=810x1080&amp;quality=96&amp;sign=7e3dd49ff33e6be33c87052fc09052ed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0"/>
          <a:stretch/>
        </p:blipFill>
        <p:spPr bwMode="auto">
          <a:xfrm>
            <a:off x="-32068" y="5041207"/>
            <a:ext cx="1943806" cy="18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59.userapi.com/impg/HG6CtBHtQ4lWVa7aJmb-xPAVUzY-KKfjQselyg/PR73bXJNj7s.jpg?size=810x1080&amp;quality=96&amp;sign=1ba9324325a657e8b72f01858493b162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3" b="21107"/>
          <a:stretch/>
        </p:blipFill>
        <p:spPr bwMode="auto">
          <a:xfrm>
            <a:off x="2495821" y="5066968"/>
            <a:ext cx="2053027" cy="18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un9-81.userapi.com/impf/c846418/v846418106/1f0250/AuR2Z8Movr4.jpg?size=810x1080&amp;quality=96&amp;sign=070b8c746187cfc9a04f81ec2729cc1f&amp;type=alb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21508" r="4158" b="26468"/>
          <a:stretch/>
        </p:blipFill>
        <p:spPr bwMode="auto">
          <a:xfrm>
            <a:off x="5644232" y="21144"/>
            <a:ext cx="3483429" cy="267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sun9-64.userapi.com/impf/c846418/v846418106/1f025a/9imejEHV5Q4.jpg?size=1280x960&amp;quality=96&amp;sign=3e8a9832f5e72b1dc24a6513b694af1e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8801" r="20088" b="31534"/>
          <a:stretch/>
        </p:blipFill>
        <p:spPr bwMode="auto">
          <a:xfrm>
            <a:off x="4977262" y="4627376"/>
            <a:ext cx="3786090" cy="22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9-35.userapi.com/impf/gcTNp6Tnp9bq_Y6VcpSrHf9yCmhsnG7DurTyxg/WlHZFfuAL8E.jpg?size=763x1080&amp;quality=96&amp;sign=405a65b3736fc0df4492ed4bf68c65a1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31" y="2068114"/>
            <a:ext cx="1996560" cy="28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g4.goodfon.ru/wallpaper/nbig/b/da/fotoapparat-retro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ita\Desktop\fotoapparat-retro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8" y="7937"/>
            <a:ext cx="9197593" cy="58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ta\Desktop\fotoapparat-retro-fo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54032" b="6298"/>
          <a:stretch/>
        </p:blipFill>
        <p:spPr bwMode="auto">
          <a:xfrm>
            <a:off x="-32068" y="4526454"/>
            <a:ext cx="9197353" cy="233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926" y="181954"/>
            <a:ext cx="58592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Перспективы практики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534" y="971363"/>
            <a:ext cx="56361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Экологический онлайн-конкурс «Хлам-Арт» с 2017 года является ежегодным и планируется к проведению в дальнейшем. </a:t>
            </a:r>
          </a:p>
          <a:p>
            <a:r>
              <a:rPr lang="ru-RU" dirty="0" smtClean="0"/>
              <a:t>Масштабирование конкурса возможно в любом городе,  округе или районе и ограничено только возможностью участников присутствовать на финальном мероприятии.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2987632"/>
            <a:ext cx="87685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Организация Конкурса не требует серьёзных материальных затрат. </a:t>
            </a:r>
          </a:p>
          <a:p>
            <a:pPr algn="just"/>
            <a:r>
              <a:rPr lang="ru-RU" dirty="0"/>
              <a:t>Основной ресурс – время, которое требуется для информирования потенциальных участников, оформление </a:t>
            </a:r>
            <a:r>
              <a:rPr lang="ru-RU" dirty="0" smtClean="0"/>
              <a:t>онлайн-выставки и организацию работы Жюри. </a:t>
            </a:r>
          </a:p>
          <a:p>
            <a:pPr algn="just"/>
            <a:r>
              <a:rPr lang="ru-RU" dirty="0" smtClean="0"/>
              <a:t>Формат финального мероприятия, включающего награждение участников, может быть произвольным. </a:t>
            </a:r>
            <a:r>
              <a:rPr lang="ru-RU" dirty="0"/>
              <a:t> </a:t>
            </a:r>
            <a:r>
              <a:rPr lang="ru-RU" dirty="0" smtClean="0"/>
              <a:t>Включение награждения в проведение субботника нам представляется идеологически обоснованным, но это не обязательно. Церемония награждения может быть проведена как в формате отдельного мероприятия, так и включена частью в любую общественную городскую активность. </a:t>
            </a:r>
          </a:p>
          <a:p>
            <a:pPr algn="just"/>
            <a:r>
              <a:rPr lang="ru-RU" dirty="0" smtClean="0"/>
              <a:t>Призы для участников могут быть спонсорскими или предоставляться администрацией. Это зависит от организационных возможностей инициатора.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МБУ ГМЦ «Звёздный» готов оказать любую методическую помощь желающим реализовать проект на своей территории.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6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g4.goodfon.ru/wallpaper/nbig/b/da/fotoapparat-retro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ita\Desktop\fotoapparat-retro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8" y="7937"/>
            <a:ext cx="9197593" cy="58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ta\Desktop\fotoapparat-retro-fo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54032" b="6298"/>
          <a:stretch/>
        </p:blipFill>
        <p:spPr bwMode="auto">
          <a:xfrm>
            <a:off x="-32068" y="4526454"/>
            <a:ext cx="9197353" cy="233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5237" y="166759"/>
            <a:ext cx="508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Лидер практики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Lita\Desktop\rKVdoKkJ2_M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8" y="1062435"/>
            <a:ext cx="3825644" cy="469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4139952" y="2942604"/>
            <a:ext cx="4680520" cy="2515939"/>
          </a:xfrm>
          <a:prstGeom prst="wedgeRectCallou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«Хлам-Арт» – уникальный междисциплинарный проект.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Тут и польза экологии, и развитие творческого потенциала, и конструктивное взаимодействие между участниками разных поколений.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 тому же это просто весело, интересно и полезно – всё, как мы любим!)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808" y="5877272"/>
            <a:ext cx="75745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Аэлита Кузьмина – зам. директора </a:t>
            </a:r>
          </a:p>
          <a:p>
            <a:pPr algn="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МБУ ГМЦ «Звёздный»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4" descr="http://qrcoder.ru/code/?https%3A%2F%2Fvk.com%2Flita_kuzmina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6243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\\Katyaivanova\d\Работа\ПЛАНЫ\оформиловка\Zvezdn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70159"/>
            <a:ext cx="1766755" cy="17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473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ндемии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Lita</dc:creator>
  <cp:lastModifiedBy>RePack by Diakov</cp:lastModifiedBy>
  <cp:revision>24</cp:revision>
  <dcterms:created xsi:type="dcterms:W3CDTF">2022-03-31T10:42:01Z</dcterms:created>
  <dcterms:modified xsi:type="dcterms:W3CDTF">2022-04-11T11:52:25Z</dcterms:modified>
</cp:coreProperties>
</file>